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  <p:sldMasterId id="2147483762" r:id="rId4"/>
  </p:sldMasterIdLst>
  <p:notesMasterIdLst>
    <p:notesMasterId r:id="rId18"/>
  </p:notesMasterIdLst>
  <p:handoutMasterIdLst>
    <p:handoutMasterId r:id="rId19"/>
  </p:handoutMasterIdLst>
  <p:sldIdLst>
    <p:sldId id="414" r:id="rId5"/>
    <p:sldId id="413" r:id="rId6"/>
    <p:sldId id="447" r:id="rId7"/>
    <p:sldId id="448" r:id="rId8"/>
    <p:sldId id="449" r:id="rId9"/>
    <p:sldId id="409" r:id="rId10"/>
    <p:sldId id="443" r:id="rId11"/>
    <p:sldId id="439" r:id="rId12"/>
    <p:sldId id="450" r:id="rId13"/>
    <p:sldId id="438" r:id="rId14"/>
    <p:sldId id="451" r:id="rId15"/>
    <p:sldId id="445" r:id="rId16"/>
    <p:sldId id="44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18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3200" b="1" dirty="0"/>
              <a:t>УРОКИ</a:t>
            </a:r>
            <a:r>
              <a:rPr lang="ru-RU" sz="3200" b="1" baseline="0" dirty="0"/>
              <a:t> ПО </a:t>
            </a:r>
            <a:r>
              <a:rPr lang="en-US" sz="3200" b="1" dirty="0"/>
              <a:t>SPIKE PRIME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7704A-85A7-4D3C-8239-422A59BF4E7E}"/>
              </a:ext>
            </a:extLst>
          </p:cNvPr>
          <p:cNvGrpSpPr/>
          <p:nvPr userDrawn="1"/>
        </p:nvGrpSpPr>
        <p:grpSpPr>
          <a:xfrm>
            <a:off x="179837" y="5060305"/>
            <a:ext cx="4773538" cy="1188622"/>
            <a:chOff x="131592" y="5034964"/>
            <a:chExt cx="4773538" cy="1188622"/>
          </a:xfrm>
        </p:grpSpPr>
        <p:pic>
          <p:nvPicPr>
            <p:cNvPr id="16" name="Picture 15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7E28FAC7-AF45-4602-BEE1-B01B475030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7" name="Picture 16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30564BDE-29D6-451D-907A-A128432F17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8" name="Picture 17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BEE0C571-890A-4213-B827-E02E91CFD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9" name="Picture 18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A761DC3A-8D41-4B6B-B4D7-B76096512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938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853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827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7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90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76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0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33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55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79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31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74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FC62F-EA83-4EF9-95CE-3B2D1CAF1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286386"/>
            <a:ext cx="5815852" cy="1989266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Перемещение объектов</a:t>
            </a:r>
            <a:r>
              <a:rPr lang="en-US" b="1" dirty="0"/>
              <a:t> </a:t>
            </a:r>
            <a:r>
              <a:rPr lang="ru-RU" b="1" dirty="0"/>
              <a:t>и</a:t>
            </a:r>
            <a:r>
              <a:rPr lang="en-US" b="1" dirty="0"/>
              <a:t> </a:t>
            </a:r>
            <a:r>
              <a:rPr lang="ru-RU" b="1" dirty="0"/>
              <a:t>обнаружение</a:t>
            </a:r>
            <a:r>
              <a:rPr lang="en-US" b="1" dirty="0"/>
              <a:t> </a:t>
            </a:r>
            <a:r>
              <a:rPr lang="ru-RU" b="1" dirty="0"/>
              <a:t>пробуксовки</a:t>
            </a:r>
            <a:br>
              <a:rPr lang="ru-RU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By the Makers of EV3Lessons</a:t>
            </a:r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 txBox="1">
            <a:spLocks/>
          </p:cNvSpPr>
          <p:nvPr/>
        </p:nvSpPr>
        <p:spPr>
          <a:xfrm>
            <a:off x="316712" y="3800535"/>
            <a:ext cx="5741894" cy="59032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cap="all" dirty="0">
                <a:solidFill>
                  <a:schemeClr val="accent2"/>
                </a:solidFill>
              </a:rPr>
              <a:t>By </a:t>
            </a:r>
            <a:r>
              <a:rPr lang="en-US" sz="1600" cap="all" dirty="0" err="1">
                <a:solidFill>
                  <a:schemeClr val="accent2"/>
                </a:solidFill>
              </a:rPr>
              <a:t>Arvind</a:t>
            </a:r>
            <a:r>
              <a:rPr lang="en-US" sz="1600" cap="all" dirty="0">
                <a:solidFill>
                  <a:schemeClr val="accent2"/>
                </a:solidFill>
              </a:rPr>
              <a:t> </a:t>
            </a:r>
            <a:r>
              <a:rPr lang="en-US" sz="1600" cap="all" dirty="0" err="1">
                <a:solidFill>
                  <a:schemeClr val="accent2"/>
                </a:solidFill>
              </a:rPr>
              <a:t>Seshan</a:t>
            </a:r>
            <a:endParaRPr lang="en-US" sz="1600" cap="al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Задача 2: погрузка объекта (для ППП)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B572-2812-44B7-87D4-5B688E5B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765914" cy="5082601"/>
          </a:xfrm>
        </p:spPr>
        <p:txBody>
          <a:bodyPr/>
          <a:lstStyle/>
          <a:p>
            <a:r>
              <a:rPr lang="ru-RU" dirty="0"/>
              <a:t>Двигайтесь вперед, возьмите рамку и возвратитесь назад.</a:t>
            </a:r>
          </a:p>
          <a:p>
            <a:r>
              <a:rPr lang="ru-RU" dirty="0"/>
              <a:t>Проверьте используется ли обнаружение пробуксовка при </a:t>
            </a:r>
            <a:r>
              <a:rPr lang="ru-RU" dirty="0" err="1"/>
              <a:t>застревании</a:t>
            </a:r>
            <a:r>
              <a:rPr lang="ru-RU" dirty="0"/>
              <a:t> мотора, когда мы пытаемся взять рамку.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608953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60090-7C61-484E-9016-557B1F45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96" y="3396479"/>
            <a:ext cx="1615042" cy="27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9B6F63-FB53-4CF0-863B-EC50F3482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"/>
          <a:stretch/>
        </p:blipFill>
        <p:spPr>
          <a:xfrm>
            <a:off x="1522762" y="2318767"/>
            <a:ext cx="4319113" cy="27250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03A4-9BFF-4083-A942-7040999D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2496-9D67-477B-AD18-EFA132FE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Задача 2: решение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0AA0C-0ADF-4FCC-BD48-F1AC0A83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Copyright © 2020 SPIKE Prime Lessons (primelessons.org) CC-BY-NC-SA.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66F1B-196D-417E-8D7E-B695F7888675}"/>
              </a:ext>
            </a:extLst>
          </p:cNvPr>
          <p:cNvSpPr txBox="1"/>
          <p:nvPr/>
        </p:nvSpPr>
        <p:spPr>
          <a:xfrm>
            <a:off x="4850302" y="2428886"/>
            <a:ext cx="4293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accent6"/>
                </a:solidFill>
              </a:rPr>
              <a:t>Настройте моторы</a:t>
            </a:r>
            <a:r>
              <a:rPr lang="en-US" u="sng" dirty="0">
                <a:solidFill>
                  <a:schemeClr val="accent6"/>
                </a:solidFill>
              </a:rPr>
              <a:t>. </a:t>
            </a:r>
            <a:r>
              <a:rPr lang="ru-RU" u="sng" dirty="0">
                <a:solidFill>
                  <a:schemeClr val="accent6"/>
                </a:solidFill>
              </a:rPr>
              <a:t>Эта программа для</a:t>
            </a:r>
            <a:r>
              <a:rPr lang="en-US" u="sng" dirty="0">
                <a:solidFill>
                  <a:schemeClr val="accent6"/>
                </a:solidFill>
              </a:rPr>
              <a:t> ADB </a:t>
            </a:r>
            <a:r>
              <a:rPr lang="ru-RU" u="sng" dirty="0">
                <a:solidFill>
                  <a:schemeClr val="accent6"/>
                </a:solidFill>
              </a:rPr>
              <a:t>робота и больших колес </a:t>
            </a:r>
            <a:r>
              <a:rPr lang="en-US" u="sng" dirty="0">
                <a:solidFill>
                  <a:schemeClr val="accent6"/>
                </a:solidFill>
              </a:rPr>
              <a:t>SPIKE Prime.</a:t>
            </a:r>
          </a:p>
          <a:p>
            <a:r>
              <a:rPr lang="ru-RU" u="sng" dirty="0">
                <a:solidFill>
                  <a:schemeClr val="accent6"/>
                </a:solidFill>
              </a:rPr>
              <a:t>Включите обнаружение пробуксовки, если оно было выключено ранее.</a:t>
            </a:r>
            <a:endParaRPr lang="en-US" u="sng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9CF5-8D94-416F-BD4A-C3DA2BB4FD3E}"/>
              </a:ext>
            </a:extLst>
          </p:cNvPr>
          <p:cNvSpPr txBox="1"/>
          <p:nvPr/>
        </p:nvSpPr>
        <p:spPr>
          <a:xfrm>
            <a:off x="4548692" y="4384055"/>
            <a:ext cx="341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>
                <a:solidFill>
                  <a:schemeClr val="accent6"/>
                </a:solidFill>
              </a:rPr>
              <a:t>Двигайтесь вперед до объекта</a:t>
            </a:r>
            <a:endParaRPr lang="en-US" sz="1600" u="sng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7D688-422B-414D-9086-8A93C589D97F}"/>
              </a:ext>
            </a:extLst>
          </p:cNvPr>
          <p:cNvSpPr txBox="1"/>
          <p:nvPr/>
        </p:nvSpPr>
        <p:spPr>
          <a:xfrm>
            <a:off x="4507485" y="4654524"/>
            <a:ext cx="349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>
                <a:solidFill>
                  <a:schemeClr val="accent6"/>
                </a:solidFill>
              </a:rPr>
              <a:t>Вращайте рукой, чтобы взять рамку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91CC6-BD7B-4CEC-9669-02B457ECF81B}"/>
              </a:ext>
            </a:extLst>
          </p:cNvPr>
          <p:cNvSpPr txBox="1"/>
          <p:nvPr/>
        </p:nvSpPr>
        <p:spPr>
          <a:xfrm>
            <a:off x="4548692" y="4892036"/>
            <a:ext cx="3957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u="sng" dirty="0">
                <a:solidFill>
                  <a:schemeClr val="accent6"/>
                </a:solidFill>
              </a:rPr>
              <a:t>Двигайтесь назад к начальной точке</a:t>
            </a:r>
            <a:endParaRPr lang="en-US" sz="1600" u="sng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C9101-2C78-4B93-A101-8D4D52CC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DF2F5-A2EB-48F5-B67A-BBB8A2F4FDCB}"/>
              </a:ext>
            </a:extLst>
          </p:cNvPr>
          <p:cNvSpPr txBox="1"/>
          <p:nvPr/>
        </p:nvSpPr>
        <p:spPr>
          <a:xfrm>
            <a:off x="370951" y="2151835"/>
            <a:ext cx="54924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MotorPair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motor_pair.set_motor_rotation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27.63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motor_pair.move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motor_pair.move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-10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'cm'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77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2B23-0040-4F0C-AB9A-D7197920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дополнение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7C32-363C-4616-9E3B-AA89323E5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Подумайте о ситуациях в </a:t>
            </a:r>
            <a:r>
              <a:rPr lang="en-US" dirty="0"/>
              <a:t>FIRST LEGO League</a:t>
            </a:r>
            <a:r>
              <a:rPr lang="ru-RU" dirty="0"/>
              <a:t>, когда обнаружение пробуксовки будет полезно.</a:t>
            </a:r>
            <a:endParaRPr lang="en-US" dirty="0"/>
          </a:p>
          <a:p>
            <a:pPr lvl="1"/>
            <a:r>
              <a:rPr lang="ru-RU" dirty="0"/>
              <a:t>Когда робот может застрять?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5EE64-2F62-4B29-8094-8E0B2C8F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510099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2A088-B6C4-4917-8B40-D0EDFBF0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12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1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УРОКА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Узнаем, как перемещать  объекты.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Узнаем о пробуксовках моторов.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7165007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94A9E-738B-422E-94C4-3058D207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Функции для одного мотора </a:t>
            </a:r>
            <a:r>
              <a:rPr lang="en-US" b="1" dirty="0"/>
              <a:t>(</a:t>
            </a:r>
            <a:r>
              <a:rPr lang="ru-RU" b="1" dirty="0"/>
              <a:t>движение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Чтобы управлять моторами, они должны сначала быть инициализированы.</a:t>
            </a: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/>
              <a:t>Используем моторы с продолжительностью движения.</a:t>
            </a:r>
            <a:endParaRPr lang="en-US" dirty="0"/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run_for_degrees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run_for_rotations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rotations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run_for_seconds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chemeClr val="tx1"/>
                </a:solidFill>
              </a:rPr>
              <a:t>Запускаем моторы, пока не остановим их позже.</a:t>
            </a:r>
            <a:endParaRPr lang="en-GB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speed=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start_at_power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power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Переводим моторы в определенное положение.</a:t>
            </a: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run_to_degrees_counted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run_to_position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direction=</a:t>
            </a:r>
            <a:r>
              <a:rPr lang="en-GB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'shortest path'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speed=</a:t>
            </a:r>
            <a:r>
              <a:rPr lang="en-GB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b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Copyright © 2020 SPIKE Prime Lessons (primelessons.org) CC-BY-NC-SA.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F34E0-9524-4509-8BAA-C44C3F9D3AEA}"/>
              </a:ext>
            </a:extLst>
          </p:cNvPr>
          <p:cNvSpPr txBox="1"/>
          <p:nvPr/>
        </p:nvSpPr>
        <p:spPr>
          <a:xfrm>
            <a:off x="4042610" y="5348662"/>
            <a:ext cx="2510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'clockwise' '</a:t>
            </a:r>
            <a:r>
              <a:rPr lang="en-GB" sz="1400" b="0" dirty="0" err="1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counterclockwise</a:t>
            </a:r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Функции для одного мотора </a:t>
            </a:r>
            <a:r>
              <a:rPr lang="en-US" b="1" dirty="0"/>
              <a:t>(</a:t>
            </a:r>
            <a:r>
              <a:rPr lang="ru-RU" b="1" dirty="0"/>
              <a:t>измерения/настройки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Датчик вращения в моторах используется, чтобы определить на какой градус он повернулся.</a:t>
            </a:r>
          </a:p>
          <a:p>
            <a:r>
              <a:rPr lang="ru-RU" b="0" dirty="0">
                <a:solidFill>
                  <a:srgbClr val="000000"/>
                </a:solidFill>
                <a:effectLst/>
              </a:rPr>
              <a:t>Используйте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set_degrees_counted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degrees_counted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chemeClr val="tx1"/>
                </a:solidFill>
                <a:effectLst/>
              </a:rPr>
              <a:t> </a:t>
            </a:r>
            <a:r>
              <a:rPr lang="ru-RU" b="0" dirty="0">
                <a:solidFill>
                  <a:schemeClr val="tx1"/>
                </a:solidFill>
                <a:effectLst/>
              </a:rPr>
              <a:t>и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get_degrees_counted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chemeClr val="tx1"/>
                </a:solidFill>
              </a:rPr>
              <a:t>Так же, как для пары моторов Вы можете изменить различные параметры настройки.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D8009B"/>
                </a:solidFill>
                <a:latin typeface="Consolas" panose="020B0609020204030204" pitchFamily="49" charset="0"/>
              </a:rPr>
              <a:t>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r>
              <a:rPr lang="ru-RU" dirty="0"/>
              <a:t>Вы можете считать различные значения мотора.</a:t>
            </a:r>
            <a:endParaRPr lang="en-US" dirty="0"/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get_position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Copyright © 2020 SPIKE Prime Lessons (primelessons.org) CC-BY-NC-SA.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2FAA6-DEB8-472B-9DCB-1E04ADBE4F9B}"/>
              </a:ext>
            </a:extLst>
          </p:cNvPr>
          <p:cNvSpPr txBox="1"/>
          <p:nvPr/>
        </p:nvSpPr>
        <p:spPr>
          <a:xfrm>
            <a:off x="3072063" y="3072487"/>
            <a:ext cx="9184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'coast'</a:t>
            </a:r>
          </a:p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</a:p>
          <a:p>
            <a:pPr algn="ctr"/>
            <a:r>
              <a:rPr lang="en-GB" sz="1400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'hold'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9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B623-554A-4E53-8765-B06EB7AE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Обнаружение пробуксовки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8A94-61EB-460D-8764-FEEA51BC5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50630" cy="5082601"/>
          </a:xfrm>
        </p:spPr>
        <p:txBody>
          <a:bodyPr/>
          <a:lstStyle/>
          <a:p>
            <a:r>
              <a:rPr lang="ru-RU" dirty="0"/>
              <a:t>Иногда Вы программируете мотор, чтобы переместиться  на конкретное расстояние. Однако мотор застревает, прежде чем он доедет до цели.</a:t>
            </a:r>
          </a:p>
          <a:p>
            <a:r>
              <a:rPr lang="ru-RU" dirty="0"/>
              <a:t>Обнаружение пробуксовки позволяет Вашей программе автоматически идти дальше к следующей строке в коде, когда конкретный блок мотора застревает (неспособен закончить движение).</a:t>
            </a:r>
          </a:p>
          <a:p>
            <a:r>
              <a:rPr lang="en-US" dirty="0"/>
              <a:t>SPIKE Prime </a:t>
            </a:r>
            <a:r>
              <a:rPr lang="ru-RU" dirty="0"/>
              <a:t>имеет встроенное Обнаружение Пробуксовки.</a:t>
            </a:r>
          </a:p>
          <a:p>
            <a:r>
              <a:rPr lang="ru-RU" dirty="0"/>
              <a:t>По умолчанию обнаружение пробуксовки включено когда вы используете один мотор. Однако Вы можете повернуть используя эту особенность функции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u-RU" dirty="0">
                <a:solidFill>
                  <a:schemeClr val="tx1"/>
                </a:solidFill>
              </a:rPr>
              <a:t>Вы можете обнаружить, была ли пробуксовка или перерыв при вращении.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was_stalled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was_interrupted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9A69A-376C-4689-94A8-EE893186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Copyright © 2020 SPIKE Prime Lessons (primelessons.org) CC-BY-NC-SA.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ED7A-60EC-4681-A613-6CF28BA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3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Отрицательные значения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340" y="1218203"/>
            <a:ext cx="3818784" cy="5184221"/>
          </a:xfrm>
        </p:spPr>
        <p:txBody>
          <a:bodyPr>
            <a:normAutofit/>
          </a:bodyPr>
          <a:lstStyle/>
          <a:p>
            <a:r>
              <a:rPr lang="ru-RU" dirty="0"/>
              <a:t>Вы можете вводить отрицательные значения для скорости или расстояния.</a:t>
            </a:r>
          </a:p>
          <a:p>
            <a:r>
              <a:rPr lang="ru-RU" dirty="0"/>
              <a:t>Это заставит робота переместиться назад.</a:t>
            </a:r>
          </a:p>
          <a:p>
            <a:r>
              <a:rPr lang="ru-RU" dirty="0"/>
              <a:t>Если Вы введете два отрицательных значения (например, скорость и расстояние или расстояние и направление), робот переместиться вперед.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705379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725" y="1539962"/>
            <a:ext cx="1934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</a:rPr>
              <a:t>Отрицательное значение = назад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539" y="1490071"/>
            <a:ext cx="20751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00B900"/>
                </a:solidFill>
              </a:rPr>
              <a:t>Положительное значение </a:t>
            </a:r>
            <a:r>
              <a:rPr lang="en-US" sz="2000" dirty="0">
                <a:solidFill>
                  <a:srgbClr val="00B900"/>
                </a:solidFill>
              </a:rPr>
              <a:t>= </a:t>
            </a:r>
            <a:r>
              <a:rPr lang="ru-RU" sz="2000" dirty="0">
                <a:solidFill>
                  <a:srgbClr val="00B900"/>
                </a:solidFill>
              </a:rPr>
              <a:t>Вперед</a:t>
            </a:r>
            <a:endParaRPr lang="en-US" sz="2000" dirty="0">
              <a:solidFill>
                <a:srgbClr val="00B900"/>
              </a:solidFill>
            </a:endParaRP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2417A30-0FB1-4C69-8280-BEE86CEB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83" t="10012" r="39565" b="16474"/>
          <a:stretch/>
        </p:blipFill>
        <p:spPr>
          <a:xfrm>
            <a:off x="2114277" y="2441500"/>
            <a:ext cx="1508524" cy="3576952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225DF6D-E256-48CD-B8AD-6CB6A54FAAAB}"/>
              </a:ext>
            </a:extLst>
          </p:cNvPr>
          <p:cNvSpPr/>
          <p:nvPr/>
        </p:nvSpPr>
        <p:spPr>
          <a:xfrm rot="11105759">
            <a:off x="2641376" y="2976508"/>
            <a:ext cx="1186956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00B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0DACE56-A64D-4879-AC09-45FD736B21EC}"/>
              </a:ext>
            </a:extLst>
          </p:cNvPr>
          <p:cNvSpPr/>
          <p:nvPr/>
        </p:nvSpPr>
        <p:spPr>
          <a:xfrm rot="10113581" flipH="1">
            <a:off x="1853639" y="2999669"/>
            <a:ext cx="1267780" cy="1203130"/>
          </a:xfrm>
          <a:prstGeom prst="arc">
            <a:avLst>
              <a:gd name="adj1" fmla="val 4932776"/>
              <a:gd name="adj2" fmla="val 16089871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C1AE6-58FB-4BD0-9EA4-F92B302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6</a:t>
            </a:fld>
            <a:endParaRPr lang="en-US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E301-F37E-4B59-AA1D-A0C7AEE7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Подключение руки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74FF-9143-4C75-A3A9-2560E6A2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123883" cy="1643387"/>
          </a:xfrm>
        </p:spPr>
        <p:txBody>
          <a:bodyPr>
            <a:normAutofit/>
          </a:bodyPr>
          <a:lstStyle/>
          <a:p>
            <a:r>
              <a:rPr lang="ru-RU" dirty="0"/>
              <a:t>Соберите руку для </a:t>
            </a:r>
            <a:r>
              <a:rPr lang="en-US" dirty="0"/>
              <a:t>Droid Bot IV </a:t>
            </a:r>
            <a:r>
              <a:rPr lang="ru-RU" dirty="0"/>
              <a:t>и присоедините к Большому  Мотору, подключенному к порту </a:t>
            </a:r>
            <a:r>
              <a:rPr lang="en-US" dirty="0"/>
              <a:t>D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F007-A428-46F4-A388-188BDB6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201180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14A555B-6469-4B7B-B439-B57177B0C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6" t="9973" r="15763" b="6260"/>
          <a:stretch/>
        </p:blipFill>
        <p:spPr>
          <a:xfrm>
            <a:off x="322283" y="2231677"/>
            <a:ext cx="2713054" cy="26703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50F0FE-F612-4E26-99EC-9EE90706D1EB}"/>
              </a:ext>
            </a:extLst>
          </p:cNvPr>
          <p:cNvGrpSpPr/>
          <p:nvPr/>
        </p:nvGrpSpPr>
        <p:grpSpPr>
          <a:xfrm>
            <a:off x="3165624" y="3694671"/>
            <a:ext cx="3494481" cy="2405974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672FDF-3456-453B-9512-A4D15CF7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99D283-36C5-451C-9AE5-6379A25D7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9D83E-0B1A-4D76-8934-61D68B2D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129198-2158-4918-BEF6-21D494E92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77161E-8874-40DB-BA5B-5A776642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0C7E6A-24CB-451F-A59B-2DF9B20A3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DE6643-32A5-4B72-8573-015A350E5C76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35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100" b="1" dirty="0"/>
                <a:t>Конфигурация </a:t>
              </a:r>
              <a:r>
                <a:rPr lang="en-US" sz="1100" b="1" dirty="0"/>
                <a:t>Droid Bot IV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D4C77D3-B9AB-4EFD-892C-8E679EDE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40B3AAE2-87A1-43E6-B064-AA4E2DCD2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93" y="801167"/>
            <a:ext cx="4707697" cy="353077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6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59EE-E3A8-4FE7-9DA4-675B4A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b="1" dirty="0"/>
              <a:t>Задача 1</a:t>
            </a:r>
            <a:r>
              <a:rPr lang="en-US" sz="2600" b="1" dirty="0"/>
              <a:t>: </a:t>
            </a:r>
            <a:r>
              <a:rPr lang="ru-RU" sz="2600" b="1" dirty="0"/>
              <a:t>изучите пробуксовку с </a:t>
            </a:r>
            <a:r>
              <a:rPr lang="en-US" sz="2600" b="1" dirty="0"/>
              <a:t>DROID Bot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34B-86B3-46B2-9C2A-5EADBA14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7"/>
            <a:ext cx="8746864" cy="187673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Создайте программы с включенным обнаружением пробуксовки и с отключенным обнаружением пробуксовки.</a:t>
            </a:r>
          </a:p>
          <a:p>
            <a:r>
              <a:rPr lang="ru-RU" dirty="0"/>
              <a:t>Используя </a:t>
            </a:r>
            <a:r>
              <a:rPr lang="en-US" dirty="0"/>
              <a:t>Droid Bot IV</a:t>
            </a:r>
            <a:r>
              <a:rPr lang="ru-RU" dirty="0"/>
              <a:t>, запрограммируйте руку для поворота на 1 000 градусов. </a:t>
            </a:r>
            <a:endParaRPr lang="en-US" dirty="0"/>
          </a:p>
          <a:p>
            <a:r>
              <a:rPr lang="ru-RU" dirty="0"/>
              <a:t>Задержите руку, чтобы препятствовать повороту на 1 000 градусов, держите в течение нескольких секунд.</a:t>
            </a:r>
          </a:p>
          <a:p>
            <a:r>
              <a:rPr lang="ru-RU" dirty="0"/>
              <a:t>Сравните результаты каждой программы.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EC275-44D5-4BBB-B064-7529C9F2C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803"/>
            <a:ext cx="6596596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pic>
        <p:nvPicPr>
          <p:cNvPr id="7" name="Picture 6" descr="A picture containing toy, cake, indoor, truck&#10;&#10;Description automatically generated">
            <a:extLst>
              <a:ext uri="{FF2B5EF4-FFF2-40B4-BE49-F238E27FC236}">
                <a16:creationId xmlns:a16="http://schemas.microsoft.com/office/drawing/2014/main" id="{F27E3246-3C17-4AE0-94BE-74D0469F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90" y="3827298"/>
            <a:ext cx="3285201" cy="2463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4C7B0-ED95-432C-BB64-5B0469FFDC71}"/>
              </a:ext>
            </a:extLst>
          </p:cNvPr>
          <p:cNvCxnSpPr>
            <a:cxnSpLocks/>
          </p:cNvCxnSpPr>
          <p:nvPr/>
        </p:nvCxnSpPr>
        <p:spPr>
          <a:xfrm>
            <a:off x="2729552" y="5145206"/>
            <a:ext cx="132383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AB91D-D15C-4B75-85F4-033F2E1B87C8}"/>
              </a:ext>
            </a:extLst>
          </p:cNvPr>
          <p:cNvSpPr/>
          <p:nvPr/>
        </p:nvSpPr>
        <p:spPr>
          <a:xfrm>
            <a:off x="488933" y="4128481"/>
            <a:ext cx="2172109" cy="203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Спровоцируйте пробуксовку, препятствуя повороту руки,  задержав на две секунды.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B30D-0246-4614-AA72-07A6E8D942EE}"/>
              </a:ext>
            </a:extLst>
          </p:cNvPr>
          <p:cNvSpPr/>
          <p:nvPr/>
        </p:nvSpPr>
        <p:spPr>
          <a:xfrm>
            <a:off x="4053385" y="4615730"/>
            <a:ext cx="905609" cy="9906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E60C2-9858-40F9-BB52-887140B9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406A0-A76B-4C53-A2D4-B2C4BC54C2AC}"/>
              </a:ext>
            </a:extLst>
          </p:cNvPr>
          <p:cNvSpPr txBox="1"/>
          <p:nvPr/>
        </p:nvSpPr>
        <p:spPr>
          <a:xfrm>
            <a:off x="876920" y="3346164"/>
            <a:ext cx="354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BE892C-13E6-49F9-80B1-57BA94B5A6C5}"/>
              </a:ext>
            </a:extLst>
          </p:cNvPr>
          <p:cNvSpPr txBox="1"/>
          <p:nvPr/>
        </p:nvSpPr>
        <p:spPr>
          <a:xfrm>
            <a:off x="4419472" y="3349189"/>
            <a:ext cx="354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8CC"/>
                </a:solidFill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856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88E1-0E55-4006-83F7-0AECE0FE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Задача 1: 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53D8-8355-4FEF-823F-78833EB78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8831580" cy="948101"/>
          </a:xfrm>
        </p:spPr>
        <p:txBody>
          <a:bodyPr/>
          <a:lstStyle/>
          <a:p>
            <a:r>
              <a:rPr lang="ru-RU" dirty="0"/>
              <a:t>При включении обнаружения пробуксовки код выполняется дальше, даже когда рука застряла.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68869-9338-4493-BBF4-6314FC1A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Copyright © 2020 SPIKE Prime Lessons (primelessons.org) CC-BY-NC-SA.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8ED0B-352A-4B0A-94D1-5A4C7D0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DA17B-8533-4D1F-A506-7756A2FD0675}"/>
              </a:ext>
            </a:extLst>
          </p:cNvPr>
          <p:cNvSpPr txBox="1"/>
          <p:nvPr/>
        </p:nvSpPr>
        <p:spPr>
          <a:xfrm>
            <a:off x="4572000" y="2395975"/>
            <a:ext cx="431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hub.speaker.beep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E8071E-09D2-4C83-BAAB-36E6DEEFA6A6}"/>
              </a:ext>
            </a:extLst>
          </p:cNvPr>
          <p:cNvSpPr txBox="1"/>
          <p:nvPr/>
        </p:nvSpPr>
        <p:spPr>
          <a:xfrm>
            <a:off x="288307" y="2395975"/>
            <a:ext cx="431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 = Motor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motor.set_stop_action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8009B"/>
                </a:solidFill>
                <a:effectLst/>
                <a:latin typeface="Consolas" panose="020B0609020204030204" pitchFamily="49" charset="0"/>
              </a:rPr>
              <a:t>'brake'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motor.set_default_speed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motor.set_stall_detection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78CC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motor.run_for_degrees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7D00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hub.speaker.beep</a:t>
            </a:r>
            <a:r>
              <a:rPr lang="en-US" b="0" dirty="0">
                <a:solidFill>
                  <a:srgbClr val="00877B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7F9B1-9B28-438A-A9E2-6C8840E56673}"/>
              </a:ext>
            </a:extLst>
          </p:cNvPr>
          <p:cNvSpPr txBox="1"/>
          <p:nvPr/>
        </p:nvSpPr>
        <p:spPr>
          <a:xfrm>
            <a:off x="702903" y="4635387"/>
            <a:ext cx="281788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Звук будет играть, даже когда Вы держите руку и препятствуете тому, чтобы она вращалась.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49D5F-969F-4577-B918-6C2A75662039}"/>
              </a:ext>
            </a:extLst>
          </p:cNvPr>
          <p:cNvSpPr txBox="1"/>
          <p:nvPr/>
        </p:nvSpPr>
        <p:spPr>
          <a:xfrm>
            <a:off x="5068150" y="4633412"/>
            <a:ext cx="285214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Звук будет играть, только тогда когда Вы отпустите руку и позволите мотору закончить свое вращение.</a:t>
            </a:r>
            <a:endParaRPr lang="en-US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0232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8421</TotalTime>
  <Words>1112</Words>
  <Application>Microsoft Macintosh PowerPoint</Application>
  <PresentationFormat>On-screen Show (4:3)</PresentationFormat>
  <Paragraphs>130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Consolas</vt:lpstr>
      <vt:lpstr>Corbel</vt:lpstr>
      <vt:lpstr>Gill Sans MT</vt:lpstr>
      <vt:lpstr>Helvetica Neue</vt:lpstr>
      <vt:lpstr>Wingdings 2</vt:lpstr>
      <vt:lpstr>Custom Design</vt:lpstr>
      <vt:lpstr>beginner</vt:lpstr>
      <vt:lpstr>1_Custom Design</vt:lpstr>
      <vt:lpstr>Dividend</vt:lpstr>
      <vt:lpstr>Перемещение объектов и обнаружение пробуксовки </vt:lpstr>
      <vt:lpstr>ЦЕЛЬ УРОКА</vt:lpstr>
      <vt:lpstr>Функции для одного мотора (движение)</vt:lpstr>
      <vt:lpstr>Функции для одного мотора (измерения/настройки)</vt:lpstr>
      <vt:lpstr>Обнаружение пробуксовки</vt:lpstr>
      <vt:lpstr>Отрицательные значения</vt:lpstr>
      <vt:lpstr>Подключение руки</vt:lpstr>
      <vt:lpstr>Задача 1: изучите пробуксовку с DROID Bot IV</vt:lpstr>
      <vt:lpstr>Задача 1: решение</vt:lpstr>
      <vt:lpstr>Задача 2: погрузка объекта (для ППП)</vt:lpstr>
      <vt:lpstr>Задача 2: решение</vt:lpstr>
      <vt:lpstr>дополнение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Srinivasan Seshan</cp:lastModifiedBy>
  <cp:revision>122</cp:revision>
  <cp:lastPrinted>2016-07-04T14:38:40Z</cp:lastPrinted>
  <dcterms:created xsi:type="dcterms:W3CDTF">2014-08-07T02:19:13Z</dcterms:created>
  <dcterms:modified xsi:type="dcterms:W3CDTF">2020-12-12T14:21:54Z</dcterms:modified>
</cp:coreProperties>
</file>